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3bf7a5beb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3bf7a5beb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bf7a5beb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3bf7a5beb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3bf7a5beb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3bf7a5beb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3bf7a5beb6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3bf7a5beb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3bf7a5beb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3bf7a5beb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3bf7a5beb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3bf7a5beb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3bf7a5beb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3bf7a5beb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3bf7a5beb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3bf7a5beb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3bf7a5beb6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3bf7a5beb6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3bf7a5beb6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3bf7a5beb6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3bf7a5beb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3bf7a5beb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Relationship Id="rId4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10.jpg"/><Relationship Id="rId5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Relationship Id="rId4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275" y="152400"/>
            <a:ext cx="3411663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78950" y="1587500"/>
            <a:ext cx="3561900" cy="16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Album with personal drawings. Almanac of essays on the topic of physicality, various assemblies and states of the body, I studied the body as biological matter a faceless, non-personalized body, a dense body, movable, immovable and moving body, as a collection of data, sensors and digital objects, a passive body, an indifferent exposed body, an active questioner, looking at itself.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1000" y="2234050"/>
            <a:ext cx="2355300" cy="25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0858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/>
          <p:cNvPicPr preferRelativeResize="0"/>
          <p:nvPr/>
        </p:nvPicPr>
        <p:blipFill rotWithShape="1">
          <a:blip r:embed="rId3">
            <a:alphaModFix/>
          </a:blip>
          <a:srcRect b="4054" l="6171" r="8823" t="4008"/>
          <a:stretch/>
        </p:blipFill>
        <p:spPr>
          <a:xfrm>
            <a:off x="1194950" y="542625"/>
            <a:ext cx="2990277" cy="444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3"/>
          <p:cNvPicPr preferRelativeResize="0"/>
          <p:nvPr/>
        </p:nvPicPr>
        <p:blipFill rotWithShape="1">
          <a:blip r:embed="rId4">
            <a:alphaModFix/>
          </a:blip>
          <a:srcRect b="0" l="3409" r="9619" t="6872"/>
          <a:stretch/>
        </p:blipFill>
        <p:spPr>
          <a:xfrm>
            <a:off x="4768275" y="484900"/>
            <a:ext cx="3059549" cy="450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230900" y="363700"/>
            <a:ext cx="30000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body presenting: unapologetic, solid, taking space which becomes their own, soil, not artistical but biological sense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moving body: disappearing in the movement, melting, dissolving, water, prolonged time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disappearing body: air, wind, nomadic impulses, creating a net (rhysomatic), giving space to the viewer, labyrinth, body without organs, time collapsing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poetic: strong connection, attitude, symbolic (in benjamin's sense of eternal and conserved meaning), fire, flashbulb memory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graphite: futuristic, kinetics, body machine, energy, time vanishing without any observer (the eternal time of technic running, perpetum mobile)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other experiments: attachement to the performative site of human existence is always present</a:t>
            </a:r>
            <a:endParaRPr sz="110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6350" y="152400"/>
            <a:ext cx="351798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163" y="152400"/>
            <a:ext cx="684368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163" y="152400"/>
            <a:ext cx="684368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7813" y="152400"/>
            <a:ext cx="351798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195" y="152400"/>
            <a:ext cx="351798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325" y="152400"/>
            <a:ext cx="845534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375" y="503388"/>
            <a:ext cx="2747760" cy="413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5167" y="503388"/>
            <a:ext cx="2747760" cy="413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1970" y="503386"/>
            <a:ext cx="2793658" cy="4114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7813" y="152400"/>
            <a:ext cx="351798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195" y="152400"/>
            <a:ext cx="351798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39636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